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BFFF"/>
    <a:srgbClr val="3DB685"/>
    <a:srgbClr val="8EC43C"/>
    <a:srgbClr val="F6DF17"/>
    <a:srgbClr val="E6B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1196A0-979C-4A8F-89C0-FE0E518C8FC0}" v="1" dt="2022-04-12T15:36:13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3AE65-62E7-4FB3-8254-C9428C218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7B650-3EEA-4750-8962-6DD446AC8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0EFE8-3FCC-4A00-844F-99B020777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91CB6-857A-49F0-BAAE-94EF20E0E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43886-883D-4D8A-9B48-C882F72D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4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06A0D-5BAD-4E89-8A11-B8E317A46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150F56-4552-480F-85B9-791766B00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25BAD-A22E-4218-94A6-756C99D69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0EB1D-57E6-49D4-8936-AAB1586DA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4987F-8806-4579-BC3A-789B05C1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0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CEE6D-9675-49B4-8903-933634F858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0A093-B2A1-4AD8-8F83-C35681F35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FBCD8-5B05-4FEC-897B-BC4539707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40176-F3AC-41BC-833C-11DF4E4C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4FB96-FDCD-431F-B52E-702BC99D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6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01ECC-055D-430C-9DB5-4D04C9E9E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A9BB1-AD09-40C2-8072-B405211D7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9AF5E-7E05-497C-8C50-1AC8EEB4F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1E9A8-2C97-43F5-B5FC-DE05C71B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41857-47C7-4F9D-820A-88E8BAB8C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61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1087-10E3-4BBA-93C5-A05D6C92B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71840-C39C-4A4C-BB03-745D6231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C33E3-FAE6-47B9-B428-E8FC7D6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C05B5-95C4-4297-AB03-9F2F1FB9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1D941-E092-479E-89FC-B4F291B47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7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4C3E-C32D-4EE1-AFE9-4DD2F614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4C690-3699-46B8-9C27-26EA1E0FD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09AF9B-A8EE-4C13-A464-A874D2648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E89D1-57D9-470F-B32E-53B8F6E50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BF848-D851-4A35-9792-04ABEC76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0B9E6-D60A-4A71-9A81-2D0BCAE1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68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4918F-A8CA-46F9-BCE7-A51EC37D7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4F479-9E42-44DA-8B16-B4ABA604F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64A986-C519-4C81-8BCC-6E5CA03AC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393011-7D1E-4D81-8527-EAAEDCAD6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3F2C9F-1D65-442E-BD07-5B93D4A4A1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C8C7B5-842F-4567-B1A3-9808E867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DD2F59-66CF-4973-8C72-BC66D22E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04964D-A5E9-4F51-B6DA-E91D1524A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08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D82E-2712-4C03-9BF5-8A909B08A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52BB9-3399-47D1-A9AD-C59BA53BC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275442-A743-4241-BD1B-CD613682D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AE72D2-76DF-4863-952E-A939353F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94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E72132-2EC8-4970-AF17-4BE5A4498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8BE10E-BE87-442C-AEBA-F4BF02ACB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43BDD-B32F-4244-8D3C-341EB811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22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90E9-154C-413E-91E1-96571C26F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11256-367D-4A80-8F76-22590DC36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72E66-90DE-422D-BD14-40B5C0A7E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6F13E-12E7-4B90-98C9-5B76CC80C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22A23-14FB-47BF-9DCE-4203ACE7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10ABA-C1DE-413D-B9FB-0EBAD796C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CA6EC-14E7-4722-ADF1-D9C405A9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3B4CEC-4BAD-40E0-9CAE-72F84F4B4A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A7E1E-5B42-4AEE-9B70-809319E27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565CD-8059-4F27-8633-FEFBCE8FA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3E497-B734-49FD-97C1-D9BC1DB8C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1E10E-67B5-4628-9FBF-FAF656DE7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5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E8A3EA-F82A-429E-B489-1DF18CB6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D90C0-653B-48C1-B0AB-1F7FA753C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31FC-DBEB-4653-9692-ED63CA7FC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FA112-DFA3-4A56-A98B-F9059E535CDA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25D5C-6B9E-425E-A942-CFD7F0633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2B135-72A8-4430-9EE1-53455B2B5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2DA93-C228-4272-A6DD-8D388C198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21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99EB7C6-5168-462E-ADFB-350881DC9065}"/>
              </a:ext>
            </a:extLst>
          </p:cNvPr>
          <p:cNvSpPr/>
          <p:nvPr/>
        </p:nvSpPr>
        <p:spPr>
          <a:xfrm>
            <a:off x="0" y="-7314"/>
            <a:ext cx="12192000" cy="6865314"/>
          </a:xfrm>
          <a:prstGeom prst="rect">
            <a:avLst/>
          </a:prstGeom>
          <a:solidFill>
            <a:srgbClr val="00B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 descr="A picture containing nature, dark&#10;&#10;Description automatically generated">
            <a:extLst>
              <a:ext uri="{FF2B5EF4-FFF2-40B4-BE49-F238E27FC236}">
                <a16:creationId xmlns:a16="http://schemas.microsoft.com/office/drawing/2014/main" id="{FE3623E5-C240-44E0-AEF8-06B53A48ECA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851" y="1782726"/>
            <a:ext cx="9931217" cy="449947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Arc 30">
            <a:extLst>
              <a:ext uri="{FF2B5EF4-FFF2-40B4-BE49-F238E27FC236}">
                <a16:creationId xmlns:a16="http://schemas.microsoft.com/office/drawing/2014/main" id="{EF572EAB-3DA1-4738-B5D6-DBFDAB4D7DB9}"/>
              </a:ext>
            </a:extLst>
          </p:cNvPr>
          <p:cNvSpPr/>
          <p:nvPr/>
        </p:nvSpPr>
        <p:spPr>
          <a:xfrm rot="10800000">
            <a:off x="6844427" y="3452554"/>
            <a:ext cx="3530600" cy="844550"/>
          </a:xfrm>
          <a:prstGeom prst="arc">
            <a:avLst>
              <a:gd name="adj1" fmla="val 11771844"/>
              <a:gd name="adj2" fmla="val 21252047"/>
            </a:avLst>
          </a:prstGeom>
          <a:ln w="38100">
            <a:solidFill>
              <a:srgbClr val="FF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6530B3D3-2934-41BB-B147-A91EB5A3B107}"/>
              </a:ext>
            </a:extLst>
          </p:cNvPr>
          <p:cNvSpPr/>
          <p:nvPr/>
        </p:nvSpPr>
        <p:spPr>
          <a:xfrm>
            <a:off x="2923561" y="1573028"/>
            <a:ext cx="3530600" cy="844550"/>
          </a:xfrm>
          <a:prstGeom prst="arc">
            <a:avLst>
              <a:gd name="adj1" fmla="val 11395575"/>
              <a:gd name="adj2" fmla="val 21252047"/>
            </a:avLst>
          </a:prstGeom>
          <a:ln w="38100">
            <a:solidFill>
              <a:srgbClr val="FF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0C25B967-D3BA-4E4F-94F8-F14CC4CE728F}"/>
              </a:ext>
            </a:extLst>
          </p:cNvPr>
          <p:cNvSpPr/>
          <p:nvPr/>
        </p:nvSpPr>
        <p:spPr>
          <a:xfrm>
            <a:off x="4138808" y="3261769"/>
            <a:ext cx="2640579" cy="1499830"/>
          </a:xfrm>
          <a:prstGeom prst="arc">
            <a:avLst>
              <a:gd name="adj1" fmla="val 11395575"/>
              <a:gd name="adj2" fmla="val 18306642"/>
            </a:avLst>
          </a:prstGeom>
          <a:ln w="38100">
            <a:solidFill>
              <a:srgbClr val="FF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4B58CC3A-C293-4653-8E9B-67195A7C1211}"/>
              </a:ext>
            </a:extLst>
          </p:cNvPr>
          <p:cNvSpPr/>
          <p:nvPr/>
        </p:nvSpPr>
        <p:spPr>
          <a:xfrm rot="1441855">
            <a:off x="6849025" y="2453515"/>
            <a:ext cx="4251406" cy="1134165"/>
          </a:xfrm>
          <a:prstGeom prst="arc">
            <a:avLst>
              <a:gd name="adj1" fmla="val 11395575"/>
              <a:gd name="adj2" fmla="val 259401"/>
            </a:avLst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B7987D-9CD5-40E1-A265-7AA919E71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921" y="3184"/>
            <a:ext cx="8569078" cy="112363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b="1" dirty="0">
                <a:solidFill>
                  <a:schemeClr val="bg1"/>
                </a:solidFill>
                <a:latin typeface="LuloCleanW01-OneBold" panose="02010804020200000003" pitchFamily="2" charset="0"/>
              </a:rPr>
              <a:t>SoLR World Food Week 2023</a:t>
            </a:r>
            <a:br>
              <a:rPr lang="en-GB" sz="2000" b="1" dirty="0">
                <a:solidFill>
                  <a:schemeClr val="bg1"/>
                </a:solidFill>
                <a:latin typeface="LuloCleanW01-OneBold" panose="02010804020200000003" pitchFamily="2" charset="0"/>
              </a:rPr>
            </a:br>
            <a:r>
              <a:rPr lang="en-GB" sz="2000" b="1" dirty="0">
                <a:solidFill>
                  <a:schemeClr val="bg1"/>
                </a:solidFill>
                <a:latin typeface="Avenir LT Std 45 Book" panose="020B0502020203020204" pitchFamily="34" charset="0"/>
              </a:rPr>
              <a:t>Monday 16</a:t>
            </a:r>
            <a:r>
              <a:rPr lang="en-GB" sz="2000" b="1" baseline="30000" dirty="0">
                <a:solidFill>
                  <a:schemeClr val="bg1"/>
                </a:solidFill>
                <a:latin typeface="Avenir LT Std 45 Book" panose="020B050202020302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Avenir LT Std 45 Book" panose="020B0502020203020204" pitchFamily="34" charset="0"/>
              </a:rPr>
              <a:t> October to Friday 20</a:t>
            </a:r>
            <a:r>
              <a:rPr lang="en-GB" sz="2000" b="1" baseline="30000" dirty="0">
                <a:solidFill>
                  <a:schemeClr val="bg1"/>
                </a:solidFill>
                <a:latin typeface="Avenir LT Std 45 Book" panose="020B050202020302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Avenir LT Std 45 Book" panose="020B0502020203020204" pitchFamily="34" charset="0"/>
              </a:rPr>
              <a:t> October</a:t>
            </a:r>
            <a:endParaRPr lang="en-GB" sz="2000" dirty="0">
              <a:solidFill>
                <a:schemeClr val="bg1"/>
              </a:solidFill>
              <a:latin typeface="LuloCleanW01-OneBold" panose="02010804020200000003" pitchFamily="2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0179FBF-0046-488E-9598-C3A2B8D576E0}"/>
              </a:ext>
            </a:extLst>
          </p:cNvPr>
          <p:cNvGrpSpPr/>
          <p:nvPr/>
        </p:nvGrpSpPr>
        <p:grpSpPr>
          <a:xfrm>
            <a:off x="396388" y="5388582"/>
            <a:ext cx="1252534" cy="1258320"/>
            <a:chOff x="9315805" y="5631376"/>
            <a:chExt cx="1252534" cy="1258320"/>
          </a:xfrm>
        </p:grpSpPr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C9AEA785-AE6B-43E8-BB6E-9E58A2FEEC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34309" y="5631376"/>
              <a:ext cx="1015526" cy="1015526"/>
            </a:xfrm>
            <a:prstGeom prst="rect">
              <a:avLst/>
            </a:prstGeom>
          </p:spPr>
        </p:pic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82B3DA1-66B1-4287-BD07-79AE2239E9A1}"/>
                </a:ext>
              </a:extLst>
            </p:cNvPr>
            <p:cNvSpPr/>
            <p:nvPr/>
          </p:nvSpPr>
          <p:spPr>
            <a:xfrm>
              <a:off x="9315805" y="6565627"/>
              <a:ext cx="1252534" cy="3240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Avenir LT Std 45 Book" panose="020B0502020203020204" pitchFamily="34" charset="0"/>
                </a:rPr>
                <a:t>SoLR.org.uk</a:t>
              </a:r>
            </a:p>
          </p:txBody>
        </p:sp>
      </p:grp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AFD66270-A3A2-4A9A-99D3-953BBE4EFF16}"/>
              </a:ext>
            </a:extLst>
          </p:cNvPr>
          <p:cNvSpPr/>
          <p:nvPr/>
        </p:nvSpPr>
        <p:spPr>
          <a:xfrm>
            <a:off x="2165686" y="1425521"/>
            <a:ext cx="1037466" cy="1286731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0434BB6-244D-4CB6-8094-9B5AAD17F06B}"/>
              </a:ext>
            </a:extLst>
          </p:cNvPr>
          <p:cNvSpPr/>
          <p:nvPr/>
        </p:nvSpPr>
        <p:spPr>
          <a:xfrm>
            <a:off x="2043968" y="1774021"/>
            <a:ext cx="1279629" cy="8751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Pick a day when colleagues are in the office and add it to your promotional posters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solidFill>
                  <a:schemeClr val="tx1"/>
                </a:solidFill>
                <a:effectLst/>
                <a:latin typeface="Avenir LT Std 45 Book" panose="020B0502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94ACD96D-4EC4-41EF-8AED-3EC6A68F9F24}"/>
              </a:ext>
            </a:extLst>
          </p:cNvPr>
          <p:cNvSpPr/>
          <p:nvPr/>
        </p:nvSpPr>
        <p:spPr>
          <a:xfrm>
            <a:off x="6390568" y="1375514"/>
            <a:ext cx="1037466" cy="1286731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BBC377-97E8-44F4-9DEA-5547AA717DDD}"/>
              </a:ext>
            </a:extLst>
          </p:cNvPr>
          <p:cNvSpPr/>
          <p:nvPr/>
        </p:nvSpPr>
        <p:spPr>
          <a:xfrm>
            <a:off x="6286800" y="1735578"/>
            <a:ext cx="1240977" cy="82854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0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colleagues to bring in a dish from around the world. Label ingredients and allergens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effectLst/>
                <a:latin typeface="Avenir LT Std 45 Book" panose="020B0502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7" name="Speech Bubble: Rectangle with Corners Rounded 36">
            <a:extLst>
              <a:ext uri="{FF2B5EF4-FFF2-40B4-BE49-F238E27FC236}">
                <a16:creationId xmlns:a16="http://schemas.microsoft.com/office/drawing/2014/main" id="{A17A185A-1080-42E0-96B2-59FBF6A5EA5D}"/>
              </a:ext>
            </a:extLst>
          </p:cNvPr>
          <p:cNvSpPr/>
          <p:nvPr/>
        </p:nvSpPr>
        <p:spPr>
          <a:xfrm>
            <a:off x="9763504" y="3523329"/>
            <a:ext cx="1023290" cy="1286731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C2DD0E3-20A0-4737-A3B2-67BF8571AB8D}"/>
              </a:ext>
            </a:extLst>
          </p:cNvPr>
          <p:cNvSpPr/>
          <p:nvPr/>
        </p:nvSpPr>
        <p:spPr>
          <a:xfrm>
            <a:off x="9653724" y="3776092"/>
            <a:ext cx="1207629" cy="7970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a space to host the event that is accessible for all</a:t>
            </a:r>
          </a:p>
        </p:txBody>
      </p:sp>
      <p:sp>
        <p:nvSpPr>
          <p:cNvPr id="38" name="Speech Bubble: Rectangle with Corners Rounded 37">
            <a:extLst>
              <a:ext uri="{FF2B5EF4-FFF2-40B4-BE49-F238E27FC236}">
                <a16:creationId xmlns:a16="http://schemas.microsoft.com/office/drawing/2014/main" id="{9465FFFF-9554-4F1B-A5B9-A8A2DC097B96}"/>
              </a:ext>
            </a:extLst>
          </p:cNvPr>
          <p:cNvSpPr/>
          <p:nvPr/>
        </p:nvSpPr>
        <p:spPr>
          <a:xfrm>
            <a:off x="5958473" y="3094844"/>
            <a:ext cx="1023290" cy="1286731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D5E8676-BB66-4F5D-A3E2-0C8B7449A812}"/>
              </a:ext>
            </a:extLst>
          </p:cNvPr>
          <p:cNvSpPr/>
          <p:nvPr/>
        </p:nvSpPr>
        <p:spPr>
          <a:xfrm>
            <a:off x="5835228" y="3294652"/>
            <a:ext cx="1269780" cy="86068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a donations bucket for people to donate to our chosen charity The Ocean </a:t>
            </a:r>
            <a:r>
              <a:rPr lang="en-GB" sz="800" b="1" dirty="0" err="1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Cleanup</a:t>
            </a:r>
            <a:r>
              <a:rPr lang="en-GB" sz="8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return for a plate of food</a:t>
            </a:r>
          </a:p>
        </p:txBody>
      </p:sp>
      <p:sp>
        <p:nvSpPr>
          <p:cNvPr id="39" name="Speech Bubble: Rectangle with Corners Rounded 38">
            <a:extLst>
              <a:ext uri="{FF2B5EF4-FFF2-40B4-BE49-F238E27FC236}">
                <a16:creationId xmlns:a16="http://schemas.microsoft.com/office/drawing/2014/main" id="{2492BA44-CD33-407A-94EC-D65DD868030A}"/>
              </a:ext>
            </a:extLst>
          </p:cNvPr>
          <p:cNvSpPr/>
          <p:nvPr/>
        </p:nvSpPr>
        <p:spPr>
          <a:xfrm>
            <a:off x="3115518" y="3419492"/>
            <a:ext cx="1023290" cy="1286731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1B93746-0485-4351-9225-18A41299D3B7}"/>
              </a:ext>
            </a:extLst>
          </p:cNvPr>
          <p:cNvSpPr/>
          <p:nvPr/>
        </p:nvSpPr>
        <p:spPr>
          <a:xfrm>
            <a:off x="3045457" y="3646229"/>
            <a:ext cx="1163411" cy="8083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food, stories, network and promote Land Referencing!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A7E08F0D-CE78-47A2-9A56-096BDF834202}"/>
              </a:ext>
            </a:extLst>
          </p:cNvPr>
          <p:cNvSpPr txBox="1">
            <a:spLocks/>
          </p:cNvSpPr>
          <p:nvPr/>
        </p:nvSpPr>
        <p:spPr>
          <a:xfrm>
            <a:off x="2002052" y="5834076"/>
            <a:ext cx="8569078" cy="761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solidFill>
                  <a:schemeClr val="bg1"/>
                </a:solidFill>
                <a:latin typeface="Avenir Next LT Pro" panose="020B0504020202020204" pitchFamily="34" charset="0"/>
              </a:rPr>
              <a:t>YOUR 2023 GUIDE</a:t>
            </a:r>
            <a:br>
              <a:rPr lang="en-GB" sz="2400" dirty="0">
                <a:solidFill>
                  <a:schemeClr val="bg1"/>
                </a:solidFill>
                <a:latin typeface="Avenir Next LT Pro" panose="020B0504020202020204" pitchFamily="34" charset="0"/>
              </a:rPr>
            </a:br>
            <a:endParaRPr lang="en-GB" sz="2400" dirty="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24" name="Graphic 23" descr="Airplane with solid fill">
            <a:extLst>
              <a:ext uri="{FF2B5EF4-FFF2-40B4-BE49-F238E27FC236}">
                <a16:creationId xmlns:a16="http://schemas.microsoft.com/office/drawing/2014/main" id="{C6A97BDA-3C79-4DD5-B513-C640AABDA5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663421">
            <a:off x="4623474" y="1430125"/>
            <a:ext cx="285806" cy="285806"/>
          </a:xfrm>
          <a:prstGeom prst="rect">
            <a:avLst/>
          </a:prstGeom>
        </p:spPr>
      </p:pic>
      <p:pic>
        <p:nvPicPr>
          <p:cNvPr id="25" name="Graphic 24" descr="Sailboat with solid fill">
            <a:extLst>
              <a:ext uri="{FF2B5EF4-FFF2-40B4-BE49-F238E27FC236}">
                <a16:creationId xmlns:a16="http://schemas.microsoft.com/office/drawing/2014/main" id="{C6453FDC-2D64-44D9-8860-15E7A057A0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8367583" y="4141526"/>
            <a:ext cx="235921" cy="241349"/>
          </a:xfrm>
          <a:prstGeom prst="rect">
            <a:avLst/>
          </a:prstGeom>
        </p:spPr>
      </p:pic>
      <p:pic>
        <p:nvPicPr>
          <p:cNvPr id="27" name="Graphic 26" descr="Toy Train with solid fill">
            <a:extLst>
              <a:ext uri="{FF2B5EF4-FFF2-40B4-BE49-F238E27FC236}">
                <a16:creationId xmlns:a16="http://schemas.microsoft.com/office/drawing/2014/main" id="{E5F21B3B-98BD-4826-9FDC-FCCF084414A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577315">
            <a:off x="8468363" y="2115623"/>
            <a:ext cx="270281" cy="253633"/>
          </a:xfrm>
          <a:prstGeom prst="rect">
            <a:avLst/>
          </a:prstGeom>
        </p:spPr>
      </p:pic>
      <p:pic>
        <p:nvPicPr>
          <p:cNvPr id="28" name="Graphic 27" descr="Freight with solid fill">
            <a:extLst>
              <a:ext uri="{FF2B5EF4-FFF2-40B4-BE49-F238E27FC236}">
                <a16:creationId xmlns:a16="http://schemas.microsoft.com/office/drawing/2014/main" id="{870AF44C-84AA-40D1-8BAB-C6A8665CEEE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583412" flipH="1">
            <a:off x="4688861" y="3187535"/>
            <a:ext cx="290209" cy="23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0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5082</TotalTime>
  <Words>101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LT Std 45 Book</vt:lpstr>
      <vt:lpstr>Avenir Next LT Pro</vt:lpstr>
      <vt:lpstr>Calibri</vt:lpstr>
      <vt:lpstr>Calibri Light</vt:lpstr>
      <vt:lpstr>LuloCleanW01-OneBold</vt:lpstr>
      <vt:lpstr>Office Theme</vt:lpstr>
      <vt:lpstr>SoLR World Food Week 2023 Monday 16th October to Friday 20th October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SoLR World Food Week 2022 Mon 25 to Fri 29 Apr</dc:title>
  <dc:creator>Simon Harth</dc:creator>
  <cp:lastModifiedBy>Issie Goodwin</cp:lastModifiedBy>
  <cp:revision>10</cp:revision>
  <dcterms:created xsi:type="dcterms:W3CDTF">2022-04-06T10:19:25Z</dcterms:created>
  <dcterms:modified xsi:type="dcterms:W3CDTF">2023-10-02T14:44:41Z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avedOnce">
    <vt:lpwstr>true</vt:lpwstr>
  </property>
</Properties>
</file>